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707" r:id="rId3"/>
  </p:sldMasterIdLst>
  <p:notesMasterIdLst>
    <p:notesMasterId r:id="rId16"/>
  </p:notesMasterIdLst>
  <p:handoutMasterIdLst>
    <p:handoutMasterId r:id="rId17"/>
  </p:handoutMasterIdLst>
  <p:sldIdLst>
    <p:sldId id="306" r:id="rId4"/>
    <p:sldId id="296" r:id="rId5"/>
    <p:sldId id="318" r:id="rId6"/>
    <p:sldId id="308" r:id="rId7"/>
    <p:sldId id="327" r:id="rId8"/>
    <p:sldId id="330" r:id="rId9"/>
    <p:sldId id="311" r:id="rId10"/>
    <p:sldId id="313" r:id="rId11"/>
    <p:sldId id="317" r:id="rId12"/>
    <p:sldId id="326" r:id="rId13"/>
    <p:sldId id="331" r:id="rId14"/>
    <p:sldId id="325" r:id="rId15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60"/>
  </p:normalViewPr>
  <p:slideViewPr>
    <p:cSldViewPr>
      <p:cViewPr>
        <p:scale>
          <a:sx n="69" d="100"/>
          <a:sy n="69" d="100"/>
        </p:scale>
        <p:origin x="-16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4EBAD-170F-4642-92EA-DD27EE4BAEBF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7D25D8-3FA0-4142-A527-7E4CD413AF64}">
      <dgm:prSet phldrT="[Текст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Human Factor training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General knowledge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A5E5D1-7C26-4C5E-8AF1-D602D32F850C}" type="parTrans" cxnId="{9D19AF4A-6F34-4DA3-ADC9-43B1B61EB0A4}">
      <dgm:prSet/>
      <dgm:spPr/>
      <dgm:t>
        <a:bodyPr/>
        <a:lstStyle/>
        <a:p>
          <a:endParaRPr lang="ru-RU"/>
        </a:p>
      </dgm:t>
    </dgm:pt>
    <dgm:pt modelId="{EEC668A4-217F-4A7B-AEA6-503A9551EB4A}" type="sibTrans" cxnId="{9D19AF4A-6F34-4DA3-ADC9-43B1B61EB0A4}">
      <dgm:prSet/>
      <dgm:spPr/>
      <dgm:t>
        <a:bodyPr/>
        <a:lstStyle/>
        <a:p>
          <a:endParaRPr lang="ru-RU"/>
        </a:p>
      </dgm:t>
    </dgm:pt>
    <dgm:pt modelId="{7768FD82-E419-4F61-8E4E-B0895A26F20B}">
      <dgm:prSet phldrT="[Текст]"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Особенности психики человека, как лучше понять себя  и свою деятельность  (особенности летного труда, внимание, память, мышление)  и т.д.</a:t>
          </a:r>
          <a:endParaRPr lang="ru-RU" b="0" i="0" dirty="0"/>
        </a:p>
      </dgm:t>
    </dgm:pt>
    <dgm:pt modelId="{3F22FD76-0018-4D4C-B7A3-B5D47B2D4E3A}" type="parTrans" cxnId="{75FED9CA-23D4-4B3C-97A0-BB2F6A93EAE8}">
      <dgm:prSet/>
      <dgm:spPr/>
      <dgm:t>
        <a:bodyPr/>
        <a:lstStyle/>
        <a:p>
          <a:endParaRPr lang="ru-RU"/>
        </a:p>
      </dgm:t>
    </dgm:pt>
    <dgm:pt modelId="{0CC618AC-17A7-458C-804B-EA008BE0F8C9}" type="sibTrans" cxnId="{75FED9CA-23D4-4B3C-97A0-BB2F6A93EAE8}">
      <dgm:prSet/>
      <dgm:spPr/>
      <dgm:t>
        <a:bodyPr/>
        <a:lstStyle/>
        <a:p>
          <a:endParaRPr lang="ru-RU"/>
        </a:p>
      </dgm:t>
    </dgm:pt>
    <dgm:pt modelId="{8276CEDC-157C-480F-A3ED-8B1FD8BFFCB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3. Тренажер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21DB02-AFA7-4469-8AEB-4AED4874442F}" type="parTrans" cxnId="{6679D8E5-F61F-4045-AE72-8C94E142F515}">
      <dgm:prSet/>
      <dgm:spPr/>
      <dgm:t>
        <a:bodyPr/>
        <a:lstStyle/>
        <a:p>
          <a:endParaRPr lang="ru-RU"/>
        </a:p>
      </dgm:t>
    </dgm:pt>
    <dgm:pt modelId="{DC13CB5B-1682-4450-8F1E-AFE7AD10A3E3}" type="sibTrans" cxnId="{6679D8E5-F61F-4045-AE72-8C94E142F515}">
      <dgm:prSet/>
      <dgm:spPr/>
      <dgm:t>
        <a:bodyPr/>
        <a:lstStyle/>
        <a:p>
          <a:endParaRPr lang="ru-RU"/>
        </a:p>
      </dgm:t>
    </dgm:pt>
    <dgm:pt modelId="{3781DD14-3F13-48F6-9B2B-07B913785A34}">
      <dgm:prSet phldrT="[Текст]"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С пониманием человеческих особенностей, со знанием взаимодействия – на тренажер. </a:t>
          </a:r>
          <a:endParaRPr lang="ru-RU" b="0" i="0" dirty="0"/>
        </a:p>
      </dgm:t>
    </dgm:pt>
    <dgm:pt modelId="{BB2408EF-0856-44FF-81C3-8E642ED36078}" type="parTrans" cxnId="{444AC38D-6E42-408A-9399-45FC25D3D62E}">
      <dgm:prSet/>
      <dgm:spPr/>
      <dgm:t>
        <a:bodyPr/>
        <a:lstStyle/>
        <a:p>
          <a:endParaRPr lang="ru-RU"/>
        </a:p>
      </dgm:t>
    </dgm:pt>
    <dgm:pt modelId="{BA05B973-906B-4E02-8A13-6A1369BC569A}" type="sibTrans" cxnId="{444AC38D-6E42-408A-9399-45FC25D3D62E}">
      <dgm:prSet/>
      <dgm:spPr/>
      <dgm:t>
        <a:bodyPr/>
        <a:lstStyle/>
        <a:p>
          <a:endParaRPr lang="ru-RU"/>
        </a:p>
      </dgm:t>
    </dgm:pt>
    <dgm:pt modelId="{4CEFF773-29A1-4642-97CC-C9DFAD013B2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CRM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66E441-D8FB-454F-8437-926120442725}" type="parTrans" cxnId="{D372B6A2-F6F7-4A04-B4C7-5C6C1FAEEE31}">
      <dgm:prSet/>
      <dgm:spPr/>
      <dgm:t>
        <a:bodyPr/>
        <a:lstStyle/>
        <a:p>
          <a:endParaRPr lang="ru-RU"/>
        </a:p>
      </dgm:t>
    </dgm:pt>
    <dgm:pt modelId="{F295A8A2-2C2B-40A0-9307-7CEDB09F4670}" type="sibTrans" cxnId="{D372B6A2-F6F7-4A04-B4C7-5C6C1FAEEE31}">
      <dgm:prSet/>
      <dgm:spPr/>
      <dgm:t>
        <a:bodyPr/>
        <a:lstStyle/>
        <a:p>
          <a:endParaRPr lang="ru-RU"/>
        </a:p>
      </dgm:t>
    </dgm:pt>
    <dgm:pt modelId="{72B68365-42AE-45A5-BF67-EF22F102544E}">
      <dgm:prSet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Работа в экипаже</a:t>
          </a:r>
          <a:endParaRPr lang="ru-RU" b="0" i="0" dirty="0"/>
        </a:p>
      </dgm:t>
    </dgm:pt>
    <dgm:pt modelId="{9EC49D18-CFFC-48CC-9FC4-92FC89B8D485}" type="parTrans" cxnId="{B847ED35-393C-4B95-8822-1ED4746A4888}">
      <dgm:prSet/>
      <dgm:spPr/>
      <dgm:t>
        <a:bodyPr/>
        <a:lstStyle/>
        <a:p>
          <a:endParaRPr lang="ru-RU"/>
        </a:p>
      </dgm:t>
    </dgm:pt>
    <dgm:pt modelId="{D24C0D8B-54E8-4392-9A33-597A499B5A45}" type="sibTrans" cxnId="{B847ED35-393C-4B95-8822-1ED4746A4888}">
      <dgm:prSet/>
      <dgm:spPr/>
      <dgm:t>
        <a:bodyPr/>
        <a:lstStyle/>
        <a:p>
          <a:endParaRPr lang="ru-RU"/>
        </a:p>
      </dgm:t>
    </dgm:pt>
    <dgm:pt modelId="{6242F056-E412-4043-B7C7-9AB90A495351}">
      <dgm:prSet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Лидерство</a:t>
          </a:r>
          <a:endParaRPr lang="en-US" b="0" i="0" dirty="0" smtClean="0">
            <a:latin typeface="Arial" pitchFamily="34" charset="0"/>
            <a:cs typeface="Arial" pitchFamily="34" charset="0"/>
          </a:endParaRPr>
        </a:p>
      </dgm:t>
    </dgm:pt>
    <dgm:pt modelId="{54A3E835-08E7-4688-9541-9CBDE4743DFF}" type="parTrans" cxnId="{2CD38468-D016-4C10-94C2-323414E78FBA}">
      <dgm:prSet/>
      <dgm:spPr/>
      <dgm:t>
        <a:bodyPr/>
        <a:lstStyle/>
        <a:p>
          <a:endParaRPr lang="ru-RU"/>
        </a:p>
      </dgm:t>
    </dgm:pt>
    <dgm:pt modelId="{CBDE6622-8A0B-4F30-8183-1B6E4702D78F}" type="sibTrans" cxnId="{2CD38468-D016-4C10-94C2-323414E78FBA}">
      <dgm:prSet/>
      <dgm:spPr/>
      <dgm:t>
        <a:bodyPr/>
        <a:lstStyle/>
        <a:p>
          <a:endParaRPr lang="ru-RU"/>
        </a:p>
      </dgm:t>
    </dgm:pt>
    <dgm:pt modelId="{7E91507F-8BF2-4FEF-B8B3-A5BDCEACE990}">
      <dgm:prSet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Стили управления в кабине</a:t>
          </a:r>
          <a:endParaRPr lang="en-US" b="0" i="0" dirty="0" smtClean="0">
            <a:latin typeface="Arial" pitchFamily="34" charset="0"/>
            <a:cs typeface="Arial" pitchFamily="34" charset="0"/>
          </a:endParaRPr>
        </a:p>
      </dgm:t>
    </dgm:pt>
    <dgm:pt modelId="{C51E3D68-A23C-4A3C-90E6-9E5D4278DF4A}" type="parTrans" cxnId="{190FE90E-5744-43BF-A0D3-A043AB81A023}">
      <dgm:prSet/>
      <dgm:spPr/>
      <dgm:t>
        <a:bodyPr/>
        <a:lstStyle/>
        <a:p>
          <a:endParaRPr lang="ru-RU"/>
        </a:p>
      </dgm:t>
    </dgm:pt>
    <dgm:pt modelId="{1E201D2A-162C-4A76-B59C-4F125E3C1A59}" type="sibTrans" cxnId="{190FE90E-5744-43BF-A0D3-A043AB81A023}">
      <dgm:prSet/>
      <dgm:spPr/>
      <dgm:t>
        <a:bodyPr/>
        <a:lstStyle/>
        <a:p>
          <a:endParaRPr lang="ru-RU"/>
        </a:p>
      </dgm:t>
    </dgm:pt>
    <dgm:pt modelId="{551D08F1-B35F-49F0-B9BE-5F7BE4E8721A}">
      <dgm:prSet/>
      <dgm:spPr/>
      <dgm:t>
        <a:bodyPr/>
        <a:lstStyle/>
        <a:p>
          <a:r>
            <a:rPr lang="ru-RU" b="0" i="0" dirty="0" smtClean="0">
              <a:latin typeface="Arial" pitchFamily="34" charset="0"/>
              <a:cs typeface="Arial" pitchFamily="34" charset="0"/>
            </a:rPr>
            <a:t>Взаимодействие</a:t>
          </a:r>
          <a:endParaRPr lang="en-US" b="0" i="0" dirty="0" smtClean="0">
            <a:latin typeface="Arial" pitchFamily="34" charset="0"/>
            <a:cs typeface="Arial" pitchFamily="34" charset="0"/>
          </a:endParaRPr>
        </a:p>
      </dgm:t>
    </dgm:pt>
    <dgm:pt modelId="{71DAA33D-36C9-430C-8BE6-9ED1A6080C23}" type="parTrans" cxnId="{69A7F548-B6C5-44CC-ACF2-105175250A4D}">
      <dgm:prSet/>
      <dgm:spPr/>
      <dgm:t>
        <a:bodyPr/>
        <a:lstStyle/>
        <a:p>
          <a:endParaRPr lang="ru-RU"/>
        </a:p>
      </dgm:t>
    </dgm:pt>
    <dgm:pt modelId="{BCE9C672-A5E7-4E58-A621-1185B7630C23}" type="sibTrans" cxnId="{69A7F548-B6C5-44CC-ACF2-105175250A4D}">
      <dgm:prSet/>
      <dgm:spPr/>
      <dgm:t>
        <a:bodyPr/>
        <a:lstStyle/>
        <a:p>
          <a:endParaRPr lang="ru-RU"/>
        </a:p>
      </dgm:t>
    </dgm:pt>
    <dgm:pt modelId="{5A8F44C9-5A7A-437B-94BB-C4886C127144}" type="pres">
      <dgm:prSet presAssocID="{10A4EBAD-170F-4642-92EA-DD27EE4BAE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DF3F95-E443-4F13-90B1-1E8E6E3D1343}" type="pres">
      <dgm:prSet presAssocID="{007D25D8-3FA0-4142-A527-7E4CD413AF64}" presName="linNode" presStyleCnt="0"/>
      <dgm:spPr/>
    </dgm:pt>
    <dgm:pt modelId="{DAA47DEA-EC32-4C6C-8FEB-0D1B0C27B380}" type="pres">
      <dgm:prSet presAssocID="{007D25D8-3FA0-4142-A527-7E4CD413AF6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9DB7C-60AE-4787-9DC6-4527CFEB264B}" type="pres">
      <dgm:prSet presAssocID="{007D25D8-3FA0-4142-A527-7E4CD413AF6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F543C-452B-4DBA-8F4B-A08A322DA9D6}" type="pres">
      <dgm:prSet presAssocID="{EEC668A4-217F-4A7B-AEA6-503A9551EB4A}" presName="spacing" presStyleCnt="0"/>
      <dgm:spPr/>
    </dgm:pt>
    <dgm:pt modelId="{9964C286-DA14-4E61-B9F8-7168133231CE}" type="pres">
      <dgm:prSet presAssocID="{4CEFF773-29A1-4642-97CC-C9DFAD013B2C}" presName="linNode" presStyleCnt="0"/>
      <dgm:spPr/>
    </dgm:pt>
    <dgm:pt modelId="{446D7C7B-2029-4C1F-AA27-F1ECFA291613}" type="pres">
      <dgm:prSet presAssocID="{4CEFF773-29A1-4642-97CC-C9DFAD013B2C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82786-3D0C-4F70-9AD4-E0B6EFD6FBF5}" type="pres">
      <dgm:prSet presAssocID="{4CEFF773-29A1-4642-97CC-C9DFAD013B2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7879B-42F5-47B4-A7A8-EB8C25A16CB0}" type="pres">
      <dgm:prSet presAssocID="{F295A8A2-2C2B-40A0-9307-7CEDB09F4670}" presName="spacing" presStyleCnt="0"/>
      <dgm:spPr/>
    </dgm:pt>
    <dgm:pt modelId="{2C461F03-814B-4B99-807B-58CC224C2E04}" type="pres">
      <dgm:prSet presAssocID="{8276CEDC-157C-480F-A3ED-8B1FD8BFFCB5}" presName="linNode" presStyleCnt="0"/>
      <dgm:spPr/>
    </dgm:pt>
    <dgm:pt modelId="{B4204B7E-B96E-4CA9-AE01-1C8DE25AA92D}" type="pres">
      <dgm:prSet presAssocID="{8276CEDC-157C-480F-A3ED-8B1FD8BFFCB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F3B78-AFAA-48DF-B39C-2569CF2CF429}" type="pres">
      <dgm:prSet presAssocID="{8276CEDC-157C-480F-A3ED-8B1FD8BFFCB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46F3A-6F60-4DCB-B967-C0142868BAB7}" type="presOf" srcId="{8276CEDC-157C-480F-A3ED-8B1FD8BFFCB5}" destId="{B4204B7E-B96E-4CA9-AE01-1C8DE25AA92D}" srcOrd="0" destOrd="0" presId="urn:microsoft.com/office/officeart/2005/8/layout/vList6"/>
    <dgm:cxn modelId="{CC7FF748-4CC6-4671-922B-58B84D6981BC}" type="presOf" srcId="{4CEFF773-29A1-4642-97CC-C9DFAD013B2C}" destId="{446D7C7B-2029-4C1F-AA27-F1ECFA291613}" srcOrd="0" destOrd="0" presId="urn:microsoft.com/office/officeart/2005/8/layout/vList6"/>
    <dgm:cxn modelId="{EC0D0DEA-A4DD-4A59-B35D-DA3CD02BE136}" type="presOf" srcId="{72B68365-42AE-45A5-BF67-EF22F102544E}" destId="{D9182786-3D0C-4F70-9AD4-E0B6EFD6FBF5}" srcOrd="0" destOrd="0" presId="urn:microsoft.com/office/officeart/2005/8/layout/vList6"/>
    <dgm:cxn modelId="{0941042B-029B-4CC9-BCA3-F0AE90302C3F}" type="presOf" srcId="{551D08F1-B35F-49F0-B9BE-5F7BE4E8721A}" destId="{D9182786-3D0C-4F70-9AD4-E0B6EFD6FBF5}" srcOrd="0" destOrd="3" presId="urn:microsoft.com/office/officeart/2005/8/layout/vList6"/>
    <dgm:cxn modelId="{190FE90E-5744-43BF-A0D3-A043AB81A023}" srcId="{4CEFF773-29A1-4642-97CC-C9DFAD013B2C}" destId="{7E91507F-8BF2-4FEF-B8B3-A5BDCEACE990}" srcOrd="2" destOrd="0" parTransId="{C51E3D68-A23C-4A3C-90E6-9E5D4278DF4A}" sibTransId="{1E201D2A-162C-4A76-B59C-4F125E3C1A59}"/>
    <dgm:cxn modelId="{69A7F548-B6C5-44CC-ACF2-105175250A4D}" srcId="{4CEFF773-29A1-4642-97CC-C9DFAD013B2C}" destId="{551D08F1-B35F-49F0-B9BE-5F7BE4E8721A}" srcOrd="3" destOrd="0" parTransId="{71DAA33D-36C9-430C-8BE6-9ED1A6080C23}" sibTransId="{BCE9C672-A5E7-4E58-A621-1185B7630C23}"/>
    <dgm:cxn modelId="{EA90AF19-53D8-498A-90A9-0A386C72547E}" type="presOf" srcId="{7768FD82-E419-4F61-8E4E-B0895A26F20B}" destId="{E529DB7C-60AE-4787-9DC6-4527CFEB264B}" srcOrd="0" destOrd="0" presId="urn:microsoft.com/office/officeart/2005/8/layout/vList6"/>
    <dgm:cxn modelId="{12904FA9-7D33-4B85-81E4-E427EA3CA7AE}" type="presOf" srcId="{6242F056-E412-4043-B7C7-9AB90A495351}" destId="{D9182786-3D0C-4F70-9AD4-E0B6EFD6FBF5}" srcOrd="0" destOrd="1" presId="urn:microsoft.com/office/officeart/2005/8/layout/vList6"/>
    <dgm:cxn modelId="{444AC38D-6E42-408A-9399-45FC25D3D62E}" srcId="{8276CEDC-157C-480F-A3ED-8B1FD8BFFCB5}" destId="{3781DD14-3F13-48F6-9B2B-07B913785A34}" srcOrd="0" destOrd="0" parTransId="{BB2408EF-0856-44FF-81C3-8E642ED36078}" sibTransId="{BA05B973-906B-4E02-8A13-6A1369BC569A}"/>
    <dgm:cxn modelId="{75FED9CA-23D4-4B3C-97A0-BB2F6A93EAE8}" srcId="{007D25D8-3FA0-4142-A527-7E4CD413AF64}" destId="{7768FD82-E419-4F61-8E4E-B0895A26F20B}" srcOrd="0" destOrd="0" parTransId="{3F22FD76-0018-4D4C-B7A3-B5D47B2D4E3A}" sibTransId="{0CC618AC-17A7-458C-804B-EA008BE0F8C9}"/>
    <dgm:cxn modelId="{6679D8E5-F61F-4045-AE72-8C94E142F515}" srcId="{10A4EBAD-170F-4642-92EA-DD27EE4BAEBF}" destId="{8276CEDC-157C-480F-A3ED-8B1FD8BFFCB5}" srcOrd="2" destOrd="0" parTransId="{3221DB02-AFA7-4469-8AEB-4AED4874442F}" sibTransId="{DC13CB5B-1682-4450-8F1E-AFE7AD10A3E3}"/>
    <dgm:cxn modelId="{B847ED35-393C-4B95-8822-1ED4746A4888}" srcId="{4CEFF773-29A1-4642-97CC-C9DFAD013B2C}" destId="{72B68365-42AE-45A5-BF67-EF22F102544E}" srcOrd="0" destOrd="0" parTransId="{9EC49D18-CFFC-48CC-9FC4-92FC89B8D485}" sibTransId="{D24C0D8B-54E8-4392-9A33-597A499B5A45}"/>
    <dgm:cxn modelId="{D372B6A2-F6F7-4A04-B4C7-5C6C1FAEEE31}" srcId="{10A4EBAD-170F-4642-92EA-DD27EE4BAEBF}" destId="{4CEFF773-29A1-4642-97CC-C9DFAD013B2C}" srcOrd="1" destOrd="0" parTransId="{F966E441-D8FB-454F-8437-926120442725}" sibTransId="{F295A8A2-2C2B-40A0-9307-7CEDB09F4670}"/>
    <dgm:cxn modelId="{C4AC1B92-AE22-48E9-92A8-866797684F6B}" type="presOf" srcId="{3781DD14-3F13-48F6-9B2B-07B913785A34}" destId="{FD1F3B78-AFAA-48DF-B39C-2569CF2CF429}" srcOrd="0" destOrd="0" presId="urn:microsoft.com/office/officeart/2005/8/layout/vList6"/>
    <dgm:cxn modelId="{9D19AF4A-6F34-4DA3-ADC9-43B1B61EB0A4}" srcId="{10A4EBAD-170F-4642-92EA-DD27EE4BAEBF}" destId="{007D25D8-3FA0-4142-A527-7E4CD413AF64}" srcOrd="0" destOrd="0" parTransId="{5EA5E5D1-7C26-4C5E-8AF1-D602D32F850C}" sibTransId="{EEC668A4-217F-4A7B-AEA6-503A9551EB4A}"/>
    <dgm:cxn modelId="{2CD38468-D016-4C10-94C2-323414E78FBA}" srcId="{4CEFF773-29A1-4642-97CC-C9DFAD013B2C}" destId="{6242F056-E412-4043-B7C7-9AB90A495351}" srcOrd="1" destOrd="0" parTransId="{54A3E835-08E7-4688-9541-9CBDE4743DFF}" sibTransId="{CBDE6622-8A0B-4F30-8183-1B6E4702D78F}"/>
    <dgm:cxn modelId="{CED1BE1C-D224-4EA8-B38B-FF87911C28AD}" type="presOf" srcId="{7E91507F-8BF2-4FEF-B8B3-A5BDCEACE990}" destId="{D9182786-3D0C-4F70-9AD4-E0B6EFD6FBF5}" srcOrd="0" destOrd="2" presId="urn:microsoft.com/office/officeart/2005/8/layout/vList6"/>
    <dgm:cxn modelId="{38EDE932-E39B-4CCB-B471-854ECD437AF4}" type="presOf" srcId="{10A4EBAD-170F-4642-92EA-DD27EE4BAEBF}" destId="{5A8F44C9-5A7A-437B-94BB-C4886C127144}" srcOrd="0" destOrd="0" presId="urn:microsoft.com/office/officeart/2005/8/layout/vList6"/>
    <dgm:cxn modelId="{83261EE0-CD24-4110-8C43-15B25075D150}" type="presOf" srcId="{007D25D8-3FA0-4142-A527-7E4CD413AF64}" destId="{DAA47DEA-EC32-4C6C-8FEB-0D1B0C27B380}" srcOrd="0" destOrd="0" presId="urn:microsoft.com/office/officeart/2005/8/layout/vList6"/>
    <dgm:cxn modelId="{7C293764-1096-4EF4-A08F-80C49B51A6A5}" type="presParOf" srcId="{5A8F44C9-5A7A-437B-94BB-C4886C127144}" destId="{54DF3F95-E443-4F13-90B1-1E8E6E3D1343}" srcOrd="0" destOrd="0" presId="urn:microsoft.com/office/officeart/2005/8/layout/vList6"/>
    <dgm:cxn modelId="{8E9FA797-97EE-42A7-AF8C-DF28E3486F40}" type="presParOf" srcId="{54DF3F95-E443-4F13-90B1-1E8E6E3D1343}" destId="{DAA47DEA-EC32-4C6C-8FEB-0D1B0C27B380}" srcOrd="0" destOrd="0" presId="urn:microsoft.com/office/officeart/2005/8/layout/vList6"/>
    <dgm:cxn modelId="{87496746-46F9-4DDB-A7AC-946C895BF1CA}" type="presParOf" srcId="{54DF3F95-E443-4F13-90B1-1E8E6E3D1343}" destId="{E529DB7C-60AE-4787-9DC6-4527CFEB264B}" srcOrd="1" destOrd="0" presId="urn:microsoft.com/office/officeart/2005/8/layout/vList6"/>
    <dgm:cxn modelId="{3E148238-B1DA-43F8-A088-AC4AC5791063}" type="presParOf" srcId="{5A8F44C9-5A7A-437B-94BB-C4886C127144}" destId="{9D7F543C-452B-4DBA-8F4B-A08A322DA9D6}" srcOrd="1" destOrd="0" presId="urn:microsoft.com/office/officeart/2005/8/layout/vList6"/>
    <dgm:cxn modelId="{6F127B84-6457-4145-B3C6-9E7DB02CD443}" type="presParOf" srcId="{5A8F44C9-5A7A-437B-94BB-C4886C127144}" destId="{9964C286-DA14-4E61-B9F8-7168133231CE}" srcOrd="2" destOrd="0" presId="urn:microsoft.com/office/officeart/2005/8/layout/vList6"/>
    <dgm:cxn modelId="{033621D2-E8D9-481A-BCEB-8EA61606ADD5}" type="presParOf" srcId="{9964C286-DA14-4E61-B9F8-7168133231CE}" destId="{446D7C7B-2029-4C1F-AA27-F1ECFA291613}" srcOrd="0" destOrd="0" presId="urn:microsoft.com/office/officeart/2005/8/layout/vList6"/>
    <dgm:cxn modelId="{140A4D78-0A81-487F-A9B8-424AC2407C7D}" type="presParOf" srcId="{9964C286-DA14-4E61-B9F8-7168133231CE}" destId="{D9182786-3D0C-4F70-9AD4-E0B6EFD6FBF5}" srcOrd="1" destOrd="0" presId="urn:microsoft.com/office/officeart/2005/8/layout/vList6"/>
    <dgm:cxn modelId="{C7B1722C-D824-46D2-AB95-A262886DC08E}" type="presParOf" srcId="{5A8F44C9-5A7A-437B-94BB-C4886C127144}" destId="{66B7879B-42F5-47B4-A7A8-EB8C25A16CB0}" srcOrd="3" destOrd="0" presId="urn:microsoft.com/office/officeart/2005/8/layout/vList6"/>
    <dgm:cxn modelId="{6BD08C5C-F30E-4930-9B4C-443B50DCF53F}" type="presParOf" srcId="{5A8F44C9-5A7A-437B-94BB-C4886C127144}" destId="{2C461F03-814B-4B99-807B-58CC224C2E04}" srcOrd="4" destOrd="0" presId="urn:microsoft.com/office/officeart/2005/8/layout/vList6"/>
    <dgm:cxn modelId="{0AFB6246-5829-4251-A445-4B89088EC900}" type="presParOf" srcId="{2C461F03-814B-4B99-807B-58CC224C2E04}" destId="{B4204B7E-B96E-4CA9-AE01-1C8DE25AA92D}" srcOrd="0" destOrd="0" presId="urn:microsoft.com/office/officeart/2005/8/layout/vList6"/>
    <dgm:cxn modelId="{CE874D31-E891-48F3-939A-EB36E3852DAB}" type="presParOf" srcId="{2C461F03-814B-4B99-807B-58CC224C2E04}" destId="{FD1F3B78-AFAA-48DF-B39C-2569CF2CF4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488D5-8558-47A0-B6C3-DDD3269E29E2}" type="doc">
      <dgm:prSet loTypeId="urn:microsoft.com/office/officeart/2005/8/layout/h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A55D48-E05C-4C99-A0A0-03F35F15636A}">
      <dgm:prSet phldrT="[Текст]" custT="1"/>
      <dgm:spPr/>
      <dgm:t>
        <a:bodyPr/>
        <a:lstStyle/>
        <a:p>
          <a:r>
            <a:rPr lang="ru-RU" sz="2000" b="1" i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Индивидуальная работа психолога с летным составом</a:t>
          </a:r>
          <a:endParaRPr lang="ru-RU" sz="2000" b="1" i="1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77E2056-EDFB-48AA-BDD3-A33C12125A3E}" type="parTrans" cxnId="{A1063788-30F1-402B-A878-EFE759A15A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4CCD2C0-5280-4360-9E1E-DB09F380345D}" type="sibTrans" cxnId="{A1063788-30F1-402B-A878-EFE759A15A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C849BD3-88CB-439B-95AE-39F93EF1BAA9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1. Тестирование при приеме на работу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EC91FA5-07A0-4CDC-B3A0-8438F5D3DC7B}" type="parTrans" cxnId="{9435F5DA-2F9E-4F85-BE16-590D9F3503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267610F-1DC8-4451-9726-BB8C54A7DADC}" type="sibTrans" cxnId="{9435F5DA-2F9E-4F85-BE16-590D9F3503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8FBCD5-420C-4D60-B52A-569A789D7CEA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2. Психологическое тестирование (в том числе на работоспособность) 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994D45-F5B4-4ED0-B578-8D700379F256}" type="parTrans" cxnId="{0374C623-C122-41A9-B258-A3FA1EF381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55CD4B-A8C4-4BF2-B3C7-5307AB20B310}" type="sibTrans" cxnId="{0374C623-C122-41A9-B258-A3FA1EF381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34AA95-4245-413F-AD03-5BDCE935A97A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3. Индивидуально-коррекционная работа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CFD50FE-4C6A-4743-A911-1AE544356225}" type="parTrans" cxnId="{752F9DF2-32D3-497C-AB3C-0BD6E37890B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71D916A-5FF3-4A7B-B9BE-4174D7ABC622}" type="sibTrans" cxnId="{752F9DF2-32D3-497C-AB3C-0BD6E37890B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E97A2E8-B0B8-48EE-97D3-FE65553F86BB}" type="pres">
      <dgm:prSet presAssocID="{7ED488D5-8558-47A0-B6C3-DDD3269E29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FA232-29D7-4F9E-9BE5-EC069E490304}" type="pres">
      <dgm:prSet presAssocID="{D3A55D48-E05C-4C99-A0A0-03F35F15636A}" presName="roof" presStyleLbl="dkBgShp" presStyleIdx="0" presStyleCnt="2"/>
      <dgm:spPr/>
      <dgm:t>
        <a:bodyPr/>
        <a:lstStyle/>
        <a:p>
          <a:endParaRPr lang="ru-RU"/>
        </a:p>
      </dgm:t>
    </dgm:pt>
    <dgm:pt modelId="{0A1DA41D-3064-4FCF-94CB-957736EAAE8C}" type="pres">
      <dgm:prSet presAssocID="{D3A55D48-E05C-4C99-A0A0-03F35F15636A}" presName="pillars" presStyleCnt="0"/>
      <dgm:spPr/>
    </dgm:pt>
    <dgm:pt modelId="{759AC094-43A9-4CD8-A4D8-C093754ED02B}" type="pres">
      <dgm:prSet presAssocID="{D3A55D48-E05C-4C99-A0A0-03F35F15636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34CC8-6C97-418C-9E16-5F0224D99775}" type="pres">
      <dgm:prSet presAssocID="{AA8FBCD5-420C-4D60-B52A-569A789D7CE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79074-3A7F-4377-90D2-052D3E451715}" type="pres">
      <dgm:prSet presAssocID="{3E34AA95-4245-413F-AD03-5BDCE935A97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E797-9985-4922-A68C-169CF392E177}" type="pres">
      <dgm:prSet presAssocID="{D3A55D48-E05C-4C99-A0A0-03F35F15636A}" presName="base" presStyleLbl="dkBgShp" presStyleIdx="1" presStyleCnt="2"/>
      <dgm:spPr/>
    </dgm:pt>
  </dgm:ptLst>
  <dgm:cxnLst>
    <dgm:cxn modelId="{23BE5CDD-7886-4518-B3E4-6867E67BC421}" type="presOf" srcId="{AA8FBCD5-420C-4D60-B52A-569A789D7CEA}" destId="{EAB34CC8-6C97-418C-9E16-5F0224D99775}" srcOrd="0" destOrd="0" presId="urn:microsoft.com/office/officeart/2005/8/layout/hList3"/>
    <dgm:cxn modelId="{9435F5DA-2F9E-4F85-BE16-590D9F350347}" srcId="{D3A55D48-E05C-4C99-A0A0-03F35F15636A}" destId="{AC849BD3-88CB-439B-95AE-39F93EF1BAA9}" srcOrd="0" destOrd="0" parTransId="{6EC91FA5-07A0-4CDC-B3A0-8438F5D3DC7B}" sibTransId="{2267610F-1DC8-4451-9726-BB8C54A7DADC}"/>
    <dgm:cxn modelId="{A1063788-30F1-402B-A878-EFE759A15A7C}" srcId="{7ED488D5-8558-47A0-B6C3-DDD3269E29E2}" destId="{D3A55D48-E05C-4C99-A0A0-03F35F15636A}" srcOrd="0" destOrd="0" parTransId="{E77E2056-EDFB-48AA-BDD3-A33C12125A3E}" sibTransId="{54CCD2C0-5280-4360-9E1E-DB09F380345D}"/>
    <dgm:cxn modelId="{FDED207F-C6CE-4AF2-9185-B31608F95187}" type="presOf" srcId="{AC849BD3-88CB-439B-95AE-39F93EF1BAA9}" destId="{759AC094-43A9-4CD8-A4D8-C093754ED02B}" srcOrd="0" destOrd="0" presId="urn:microsoft.com/office/officeart/2005/8/layout/hList3"/>
    <dgm:cxn modelId="{2D27A0F7-A962-4628-ACD0-11DB273C3ACF}" type="presOf" srcId="{D3A55D48-E05C-4C99-A0A0-03F35F15636A}" destId="{048FA232-29D7-4F9E-9BE5-EC069E490304}" srcOrd="0" destOrd="0" presId="urn:microsoft.com/office/officeart/2005/8/layout/hList3"/>
    <dgm:cxn modelId="{AABCDC2D-30A6-4740-84C6-58281075AB83}" type="presOf" srcId="{3E34AA95-4245-413F-AD03-5BDCE935A97A}" destId="{E4279074-3A7F-4377-90D2-052D3E451715}" srcOrd="0" destOrd="0" presId="urn:microsoft.com/office/officeart/2005/8/layout/hList3"/>
    <dgm:cxn modelId="{0374C623-C122-41A9-B258-A3FA1EF381E3}" srcId="{D3A55D48-E05C-4C99-A0A0-03F35F15636A}" destId="{AA8FBCD5-420C-4D60-B52A-569A789D7CEA}" srcOrd="1" destOrd="0" parTransId="{77994D45-F5B4-4ED0-B578-8D700379F256}" sibTransId="{B655CD4B-A8C4-4BF2-B3C7-5307AB20B310}"/>
    <dgm:cxn modelId="{752F9DF2-32D3-497C-AB3C-0BD6E37890B5}" srcId="{D3A55D48-E05C-4C99-A0A0-03F35F15636A}" destId="{3E34AA95-4245-413F-AD03-5BDCE935A97A}" srcOrd="2" destOrd="0" parTransId="{1CFD50FE-4C6A-4743-A911-1AE544356225}" sibTransId="{971D916A-5FF3-4A7B-B9BE-4174D7ABC622}"/>
    <dgm:cxn modelId="{42C00065-3828-4EBD-A56B-049484D369DE}" type="presOf" srcId="{7ED488D5-8558-47A0-B6C3-DDD3269E29E2}" destId="{FE97A2E8-B0B8-48EE-97D3-FE65553F86BB}" srcOrd="0" destOrd="0" presId="urn:microsoft.com/office/officeart/2005/8/layout/hList3"/>
    <dgm:cxn modelId="{741BBD62-3AE4-462B-AF9A-0722E1A86F8C}" type="presParOf" srcId="{FE97A2E8-B0B8-48EE-97D3-FE65553F86BB}" destId="{048FA232-29D7-4F9E-9BE5-EC069E490304}" srcOrd="0" destOrd="0" presId="urn:microsoft.com/office/officeart/2005/8/layout/hList3"/>
    <dgm:cxn modelId="{3A8723C2-FECC-49FD-89F2-167435B9F057}" type="presParOf" srcId="{FE97A2E8-B0B8-48EE-97D3-FE65553F86BB}" destId="{0A1DA41D-3064-4FCF-94CB-957736EAAE8C}" srcOrd="1" destOrd="0" presId="urn:microsoft.com/office/officeart/2005/8/layout/hList3"/>
    <dgm:cxn modelId="{6BCC9142-83C6-4FC3-8037-2993219F64A0}" type="presParOf" srcId="{0A1DA41D-3064-4FCF-94CB-957736EAAE8C}" destId="{759AC094-43A9-4CD8-A4D8-C093754ED02B}" srcOrd="0" destOrd="0" presId="urn:microsoft.com/office/officeart/2005/8/layout/hList3"/>
    <dgm:cxn modelId="{E5C91D45-F3D4-4C73-80DE-2E85DCA7CD57}" type="presParOf" srcId="{0A1DA41D-3064-4FCF-94CB-957736EAAE8C}" destId="{EAB34CC8-6C97-418C-9E16-5F0224D99775}" srcOrd="1" destOrd="0" presId="urn:microsoft.com/office/officeart/2005/8/layout/hList3"/>
    <dgm:cxn modelId="{4991A859-1353-4BC3-9674-5B97886AB264}" type="presParOf" srcId="{0A1DA41D-3064-4FCF-94CB-957736EAAE8C}" destId="{E4279074-3A7F-4377-90D2-052D3E451715}" srcOrd="2" destOrd="0" presId="urn:microsoft.com/office/officeart/2005/8/layout/hList3"/>
    <dgm:cxn modelId="{ED20998B-571A-4DD9-BE47-C1F606452D74}" type="presParOf" srcId="{FE97A2E8-B0B8-48EE-97D3-FE65553F86BB}" destId="{2751E797-9985-4922-A68C-169CF392E17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6D7B4-8A36-46D3-86B5-A8B48FF71C9D}" type="doc">
      <dgm:prSet loTypeId="urn:microsoft.com/office/officeart/2005/8/layout/pyramid2" loCatId="pyramid" qsTypeId="urn:microsoft.com/office/officeart/2005/8/quickstyle/3d2" qsCatId="3D" csTypeId="urn:microsoft.com/office/officeart/2005/8/colors/accent4_5" csCatId="accent4" phldr="1"/>
      <dgm:spPr/>
    </dgm:pt>
    <dgm:pt modelId="{6A6FCA81-4219-46C4-9278-D44C48AF70B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Результаты матриц совместимости по шкале от </a:t>
          </a:r>
          <a:endParaRPr lang="en-US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1-10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Уровни совместимости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EB5953D-FF54-483A-B53E-F738A6855187}" type="parTrans" cxnId="{2B6C1E6D-AFC1-4805-8805-5DD22F6FB83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C6CB7C4-1C2E-47BA-8889-419A0AA8338C}" type="sibTrans" cxnId="{2B6C1E6D-AFC1-4805-8805-5DD22F6FB83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AEDFF0E-6303-4364-A37E-E9A43BCCBA2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Матрицы совместимости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6825EC9-A183-43A9-A906-0E9FE150BDE8}" type="parTrans" cxnId="{09270ACF-6AD1-449A-9680-5D5C6038811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4A514B3-96B5-4375-ACE2-46BC70E197C7}" type="sibTrans" cxnId="{09270ACF-6AD1-449A-9680-5D5C6038811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2274655-9285-4621-A55D-67233CC9CA8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Психологическое тестирование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6E0505-BA12-4E13-A730-22D7E7947072}" type="parTrans" cxnId="{C7EFA1F0-5CE7-44C4-85DD-DD053E808CE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C5F7999-F0BB-404F-9A24-BEF8AD7CDD95}" type="sibTrans" cxnId="{C7EFA1F0-5CE7-44C4-85DD-DD053E808CE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F7F3531-9EBB-481B-8FEF-A8BF29587468}" type="pres">
      <dgm:prSet presAssocID="{FEE6D7B4-8A36-46D3-86B5-A8B48FF71C9D}" presName="compositeShape" presStyleCnt="0">
        <dgm:presLayoutVars>
          <dgm:dir/>
          <dgm:resizeHandles/>
        </dgm:presLayoutVars>
      </dgm:prSet>
      <dgm:spPr/>
    </dgm:pt>
    <dgm:pt modelId="{E1D7061C-7C8E-469C-9F63-EB59F66B685D}" type="pres">
      <dgm:prSet presAssocID="{FEE6D7B4-8A36-46D3-86B5-A8B48FF71C9D}" presName="pyramid" presStyleLbl="node1" presStyleIdx="0" presStyleCnt="1"/>
      <dgm:spPr/>
    </dgm:pt>
    <dgm:pt modelId="{D706589B-B26F-4CBA-A701-81A9C04AF0DD}" type="pres">
      <dgm:prSet presAssocID="{FEE6D7B4-8A36-46D3-86B5-A8B48FF71C9D}" presName="theList" presStyleCnt="0"/>
      <dgm:spPr/>
    </dgm:pt>
    <dgm:pt modelId="{9ACD7D26-A34A-41E3-919B-9A78E81B52D1}" type="pres">
      <dgm:prSet presAssocID="{6A6FCA81-4219-46C4-9278-D44C48AF70B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9EF6-D661-4114-83B5-F739DEC0FD78}" type="pres">
      <dgm:prSet presAssocID="{6A6FCA81-4219-46C4-9278-D44C48AF70BE}" presName="aSpace" presStyleCnt="0"/>
      <dgm:spPr/>
    </dgm:pt>
    <dgm:pt modelId="{3F5D07FD-FE97-4844-A9A2-1A71599A6A47}" type="pres">
      <dgm:prSet presAssocID="{DAEDFF0E-6303-4364-A37E-E9A43BCCBA2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3AA49-2475-443D-8C2E-4BDAB60C0E7E}" type="pres">
      <dgm:prSet presAssocID="{DAEDFF0E-6303-4364-A37E-E9A43BCCBA2E}" presName="aSpace" presStyleCnt="0"/>
      <dgm:spPr/>
    </dgm:pt>
    <dgm:pt modelId="{76D0FE2A-05D9-4F6F-8A13-EB699E03A613}" type="pres">
      <dgm:prSet presAssocID="{92274655-9285-4621-A55D-67233CC9CA8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1A9C0-F8F1-4933-B6F2-E12FA1849307}" type="pres">
      <dgm:prSet presAssocID="{92274655-9285-4621-A55D-67233CC9CA8E}" presName="aSpace" presStyleCnt="0"/>
      <dgm:spPr/>
    </dgm:pt>
  </dgm:ptLst>
  <dgm:cxnLst>
    <dgm:cxn modelId="{CEA968B6-8F46-4BC0-9BDA-D953CC421575}" type="presOf" srcId="{6A6FCA81-4219-46C4-9278-D44C48AF70BE}" destId="{9ACD7D26-A34A-41E3-919B-9A78E81B52D1}" srcOrd="0" destOrd="0" presId="urn:microsoft.com/office/officeart/2005/8/layout/pyramid2"/>
    <dgm:cxn modelId="{09270ACF-6AD1-449A-9680-5D5C60388112}" srcId="{FEE6D7B4-8A36-46D3-86B5-A8B48FF71C9D}" destId="{DAEDFF0E-6303-4364-A37E-E9A43BCCBA2E}" srcOrd="1" destOrd="0" parTransId="{B6825EC9-A183-43A9-A906-0E9FE150BDE8}" sibTransId="{54A514B3-96B5-4375-ACE2-46BC70E197C7}"/>
    <dgm:cxn modelId="{2B6C1E6D-AFC1-4805-8805-5DD22F6FB838}" srcId="{FEE6D7B4-8A36-46D3-86B5-A8B48FF71C9D}" destId="{6A6FCA81-4219-46C4-9278-D44C48AF70BE}" srcOrd="0" destOrd="0" parTransId="{CEB5953D-FF54-483A-B53E-F738A6855187}" sibTransId="{AC6CB7C4-1C2E-47BA-8889-419A0AA8338C}"/>
    <dgm:cxn modelId="{CDBAFA6F-1EA3-417C-9830-54DF2F321661}" type="presOf" srcId="{92274655-9285-4621-A55D-67233CC9CA8E}" destId="{76D0FE2A-05D9-4F6F-8A13-EB699E03A613}" srcOrd="0" destOrd="0" presId="urn:microsoft.com/office/officeart/2005/8/layout/pyramid2"/>
    <dgm:cxn modelId="{930109AE-B765-4D70-BC5E-6D91BE960150}" type="presOf" srcId="{DAEDFF0E-6303-4364-A37E-E9A43BCCBA2E}" destId="{3F5D07FD-FE97-4844-A9A2-1A71599A6A47}" srcOrd="0" destOrd="0" presId="urn:microsoft.com/office/officeart/2005/8/layout/pyramid2"/>
    <dgm:cxn modelId="{CC57F09E-37E6-4712-B8B5-64E21DD0129A}" type="presOf" srcId="{FEE6D7B4-8A36-46D3-86B5-A8B48FF71C9D}" destId="{DF7F3531-9EBB-481B-8FEF-A8BF29587468}" srcOrd="0" destOrd="0" presId="urn:microsoft.com/office/officeart/2005/8/layout/pyramid2"/>
    <dgm:cxn modelId="{C7EFA1F0-5CE7-44C4-85DD-DD053E808CEA}" srcId="{FEE6D7B4-8A36-46D3-86B5-A8B48FF71C9D}" destId="{92274655-9285-4621-A55D-67233CC9CA8E}" srcOrd="2" destOrd="0" parTransId="{006E0505-BA12-4E13-A730-22D7E7947072}" sibTransId="{3C5F7999-F0BB-404F-9A24-BEF8AD7CDD95}"/>
    <dgm:cxn modelId="{E9B08E74-B31E-42D8-A578-620E23B29DD4}" type="presParOf" srcId="{DF7F3531-9EBB-481B-8FEF-A8BF29587468}" destId="{E1D7061C-7C8E-469C-9F63-EB59F66B685D}" srcOrd="0" destOrd="0" presId="urn:microsoft.com/office/officeart/2005/8/layout/pyramid2"/>
    <dgm:cxn modelId="{93D5DCAE-C35E-4F97-8700-68CC5DB39740}" type="presParOf" srcId="{DF7F3531-9EBB-481B-8FEF-A8BF29587468}" destId="{D706589B-B26F-4CBA-A701-81A9C04AF0DD}" srcOrd="1" destOrd="0" presId="urn:microsoft.com/office/officeart/2005/8/layout/pyramid2"/>
    <dgm:cxn modelId="{7790E269-9BD5-4D89-B35F-42F8590299C0}" type="presParOf" srcId="{D706589B-B26F-4CBA-A701-81A9C04AF0DD}" destId="{9ACD7D26-A34A-41E3-919B-9A78E81B52D1}" srcOrd="0" destOrd="0" presId="urn:microsoft.com/office/officeart/2005/8/layout/pyramid2"/>
    <dgm:cxn modelId="{C790C02B-0216-4A3D-B67B-C88D45DB94AD}" type="presParOf" srcId="{D706589B-B26F-4CBA-A701-81A9C04AF0DD}" destId="{75619EF6-D661-4114-83B5-F739DEC0FD78}" srcOrd="1" destOrd="0" presId="urn:microsoft.com/office/officeart/2005/8/layout/pyramid2"/>
    <dgm:cxn modelId="{9E47C689-E42A-4662-8A9E-5D3A444B6836}" type="presParOf" srcId="{D706589B-B26F-4CBA-A701-81A9C04AF0DD}" destId="{3F5D07FD-FE97-4844-A9A2-1A71599A6A47}" srcOrd="2" destOrd="0" presId="urn:microsoft.com/office/officeart/2005/8/layout/pyramid2"/>
    <dgm:cxn modelId="{AB219DE3-638F-47B8-81C2-93DF5EB3B1CA}" type="presParOf" srcId="{D706589B-B26F-4CBA-A701-81A9C04AF0DD}" destId="{05C3AA49-2475-443D-8C2E-4BDAB60C0E7E}" srcOrd="3" destOrd="0" presId="urn:microsoft.com/office/officeart/2005/8/layout/pyramid2"/>
    <dgm:cxn modelId="{3055172D-E1B0-4456-833C-1294DCFB32CE}" type="presParOf" srcId="{D706589B-B26F-4CBA-A701-81A9C04AF0DD}" destId="{76D0FE2A-05D9-4F6F-8A13-EB699E03A613}" srcOrd="4" destOrd="0" presId="urn:microsoft.com/office/officeart/2005/8/layout/pyramid2"/>
    <dgm:cxn modelId="{9D12018E-91D1-485B-A64B-D291F6A5C78F}" type="presParOf" srcId="{D706589B-B26F-4CBA-A701-81A9C04AF0DD}" destId="{9521A9C0-F8F1-4933-B6F2-E12FA184930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9DB7C-60AE-4787-9DC6-4527CFEB264B}">
      <dsp:nvSpPr>
        <dsp:cNvPr id="0" name=""/>
        <dsp:cNvSpPr/>
      </dsp:nvSpPr>
      <dsp:spPr>
        <a:xfrm>
          <a:off x="2438400" y="0"/>
          <a:ext cx="3657600" cy="1643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Особенности психики человека, как лучше понять себя  и свою деятельность  (особенности летного труда, внимание, память, мышление)  и т.д.</a:t>
          </a:r>
          <a:endParaRPr lang="ru-RU" sz="1500" b="0" i="0" kern="1200" dirty="0"/>
        </a:p>
      </dsp:txBody>
      <dsp:txXfrm>
        <a:off x="2438400" y="205383"/>
        <a:ext cx="3041452" cy="1232296"/>
      </dsp:txXfrm>
    </dsp:sp>
    <dsp:sp modelId="{DAA47DEA-EC32-4C6C-8FEB-0D1B0C27B380}">
      <dsp:nvSpPr>
        <dsp:cNvPr id="0" name=""/>
        <dsp:cNvSpPr/>
      </dsp:nvSpPr>
      <dsp:spPr>
        <a:xfrm>
          <a:off x="0" y="0"/>
          <a:ext cx="2438400" cy="1643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 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Human Factor training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General knowledge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08" y="80208"/>
        <a:ext cx="2277984" cy="1482646"/>
      </dsp:txXfrm>
    </dsp:sp>
    <dsp:sp modelId="{D9182786-3D0C-4F70-9AD4-E0B6EFD6FBF5}">
      <dsp:nvSpPr>
        <dsp:cNvPr id="0" name=""/>
        <dsp:cNvSpPr/>
      </dsp:nvSpPr>
      <dsp:spPr>
        <a:xfrm>
          <a:off x="2438400" y="1807368"/>
          <a:ext cx="3657600" cy="1643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6696068"/>
            <a:satOff val="-5085"/>
            <a:lumOff val="338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6696068"/>
              <a:satOff val="-5085"/>
              <a:lumOff val="33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Работа в экипаже</a:t>
          </a:r>
          <a:endParaRPr lang="ru-RU" sz="1500" b="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Лидерство</a:t>
          </a:r>
          <a:endParaRPr lang="en-US" sz="1500" b="0" i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Стили управления в кабине</a:t>
          </a:r>
          <a:endParaRPr lang="en-US" sz="1500" b="0" i="0" kern="1200" dirty="0" smtClean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Взаимодействие</a:t>
          </a:r>
          <a:endParaRPr lang="en-US" sz="1500" b="0" i="0" kern="1200" dirty="0" smtClean="0">
            <a:latin typeface="Arial" pitchFamily="34" charset="0"/>
            <a:cs typeface="Arial" pitchFamily="34" charset="0"/>
          </a:endParaRPr>
        </a:p>
      </dsp:txBody>
      <dsp:txXfrm>
        <a:off x="2438400" y="2012751"/>
        <a:ext cx="3041452" cy="1232296"/>
      </dsp:txXfrm>
    </dsp:sp>
    <dsp:sp modelId="{446D7C7B-2029-4C1F-AA27-F1ECFA291613}">
      <dsp:nvSpPr>
        <dsp:cNvPr id="0" name=""/>
        <dsp:cNvSpPr/>
      </dsp:nvSpPr>
      <dsp:spPr>
        <a:xfrm>
          <a:off x="0" y="1807368"/>
          <a:ext cx="2438400" cy="1643062"/>
        </a:xfrm>
        <a:prstGeom prst="roundRect">
          <a:avLst/>
        </a:prstGeom>
        <a:gradFill rotWithShape="0">
          <a:gsLst>
            <a:gs pos="0">
              <a:schemeClr val="accent4">
                <a:hueOff val="-6391015"/>
                <a:satOff val="-31560"/>
                <a:lumOff val="19510"/>
                <a:alphaOff val="0"/>
                <a:shade val="51000"/>
                <a:satMod val="130000"/>
              </a:schemeClr>
            </a:gs>
            <a:gs pos="80000">
              <a:schemeClr val="accent4">
                <a:hueOff val="-6391015"/>
                <a:satOff val="-31560"/>
                <a:lumOff val="19510"/>
                <a:alphaOff val="0"/>
                <a:shade val="93000"/>
                <a:satMod val="130000"/>
              </a:schemeClr>
            </a:gs>
            <a:gs pos="100000">
              <a:schemeClr val="accent4">
                <a:hueOff val="-6391015"/>
                <a:satOff val="-31560"/>
                <a:lumOff val="19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CRM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08" y="1887576"/>
        <a:ext cx="2277984" cy="1482646"/>
      </dsp:txXfrm>
    </dsp:sp>
    <dsp:sp modelId="{FD1F3B78-AFAA-48DF-B39C-2569CF2CF429}">
      <dsp:nvSpPr>
        <dsp:cNvPr id="0" name=""/>
        <dsp:cNvSpPr/>
      </dsp:nvSpPr>
      <dsp:spPr>
        <a:xfrm>
          <a:off x="2438400" y="3614737"/>
          <a:ext cx="3657600" cy="16430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392136"/>
            <a:satOff val="-10170"/>
            <a:lumOff val="677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392136"/>
              <a:satOff val="-10170"/>
              <a:lumOff val="67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" pitchFamily="34" charset="0"/>
              <a:cs typeface="Arial" pitchFamily="34" charset="0"/>
            </a:rPr>
            <a:t>С пониманием человеческих особенностей, со знанием взаимодействия – на тренажер. </a:t>
          </a:r>
          <a:endParaRPr lang="ru-RU" sz="1500" b="0" i="0" kern="1200" dirty="0"/>
        </a:p>
      </dsp:txBody>
      <dsp:txXfrm>
        <a:off x="2438400" y="3820120"/>
        <a:ext cx="3041452" cy="1232296"/>
      </dsp:txXfrm>
    </dsp:sp>
    <dsp:sp modelId="{B4204B7E-B96E-4CA9-AE01-1C8DE25AA92D}">
      <dsp:nvSpPr>
        <dsp:cNvPr id="0" name=""/>
        <dsp:cNvSpPr/>
      </dsp:nvSpPr>
      <dsp:spPr>
        <a:xfrm>
          <a:off x="0" y="3614737"/>
          <a:ext cx="2438400" cy="1643062"/>
        </a:xfrm>
        <a:prstGeom prst="roundRect">
          <a:avLst/>
        </a:prstGeom>
        <a:gradFill rotWithShape="0">
          <a:gsLst>
            <a:gs pos="0">
              <a:schemeClr val="accent4">
                <a:hueOff val="-12782030"/>
                <a:satOff val="-63120"/>
                <a:lumOff val="39020"/>
                <a:alphaOff val="0"/>
                <a:shade val="51000"/>
                <a:satMod val="130000"/>
              </a:schemeClr>
            </a:gs>
            <a:gs pos="80000">
              <a:schemeClr val="accent4">
                <a:hueOff val="-12782030"/>
                <a:satOff val="-63120"/>
                <a:lumOff val="39020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82030"/>
                <a:satOff val="-63120"/>
                <a:lumOff val="39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3. Тренажер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08" y="3694945"/>
        <a:ext cx="2277984" cy="1482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FA232-29D7-4F9E-9BE5-EC069E490304}">
      <dsp:nvSpPr>
        <dsp:cNvPr id="0" name=""/>
        <dsp:cNvSpPr/>
      </dsp:nvSpPr>
      <dsp:spPr>
        <a:xfrm>
          <a:off x="0" y="0"/>
          <a:ext cx="8686800" cy="632460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Индивидуальная работа психолога с летным составом</a:t>
          </a:r>
          <a:endParaRPr lang="ru-RU" sz="2000" b="1" i="1" u="non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0"/>
        <a:ext cx="8686800" cy="632460"/>
      </dsp:txXfrm>
    </dsp:sp>
    <dsp:sp modelId="{759AC094-43A9-4CD8-A4D8-C093754ED02B}">
      <dsp:nvSpPr>
        <dsp:cNvPr id="0" name=""/>
        <dsp:cNvSpPr/>
      </dsp:nvSpPr>
      <dsp:spPr>
        <a:xfrm>
          <a:off x="4241" y="632460"/>
          <a:ext cx="2892772" cy="13281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1. Тестирование при приеме на работу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241" y="632460"/>
        <a:ext cx="2892772" cy="1328166"/>
      </dsp:txXfrm>
    </dsp:sp>
    <dsp:sp modelId="{EAB34CC8-6C97-418C-9E16-5F0224D99775}">
      <dsp:nvSpPr>
        <dsp:cNvPr id="0" name=""/>
        <dsp:cNvSpPr/>
      </dsp:nvSpPr>
      <dsp:spPr>
        <a:xfrm>
          <a:off x="2897013" y="632460"/>
          <a:ext cx="2892772" cy="1328166"/>
        </a:xfrm>
        <a:prstGeom prst="rect">
          <a:avLst/>
        </a:prstGeom>
        <a:gradFill rotWithShape="0">
          <a:gsLst>
            <a:gs pos="0">
              <a:schemeClr val="accent4">
                <a:hueOff val="-6391015"/>
                <a:satOff val="-31560"/>
                <a:lumOff val="19510"/>
                <a:alphaOff val="0"/>
                <a:shade val="51000"/>
                <a:satMod val="130000"/>
              </a:schemeClr>
            </a:gs>
            <a:gs pos="80000">
              <a:schemeClr val="accent4">
                <a:hueOff val="-6391015"/>
                <a:satOff val="-31560"/>
                <a:lumOff val="19510"/>
                <a:alphaOff val="0"/>
                <a:shade val="93000"/>
                <a:satMod val="130000"/>
              </a:schemeClr>
            </a:gs>
            <a:gs pos="100000">
              <a:schemeClr val="accent4">
                <a:hueOff val="-6391015"/>
                <a:satOff val="-31560"/>
                <a:lumOff val="19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2. Психологическое тестирование (в том числе на работоспособность) 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97013" y="632460"/>
        <a:ext cx="2892772" cy="1328166"/>
      </dsp:txXfrm>
    </dsp:sp>
    <dsp:sp modelId="{E4279074-3A7F-4377-90D2-052D3E451715}">
      <dsp:nvSpPr>
        <dsp:cNvPr id="0" name=""/>
        <dsp:cNvSpPr/>
      </dsp:nvSpPr>
      <dsp:spPr>
        <a:xfrm>
          <a:off x="5789786" y="632460"/>
          <a:ext cx="2892772" cy="1328166"/>
        </a:xfrm>
        <a:prstGeom prst="rect">
          <a:avLst/>
        </a:prstGeom>
        <a:gradFill rotWithShape="0">
          <a:gsLst>
            <a:gs pos="0">
              <a:schemeClr val="accent4">
                <a:hueOff val="-12782030"/>
                <a:satOff val="-63120"/>
                <a:lumOff val="39020"/>
                <a:alphaOff val="0"/>
                <a:shade val="51000"/>
                <a:satMod val="130000"/>
              </a:schemeClr>
            </a:gs>
            <a:gs pos="80000">
              <a:schemeClr val="accent4">
                <a:hueOff val="-12782030"/>
                <a:satOff val="-63120"/>
                <a:lumOff val="39020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82030"/>
                <a:satOff val="-63120"/>
                <a:lumOff val="39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3. Индивидуально-коррекционная работа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789786" y="632460"/>
        <a:ext cx="2892772" cy="1328166"/>
      </dsp:txXfrm>
    </dsp:sp>
    <dsp:sp modelId="{2751E797-9985-4922-A68C-169CF392E177}">
      <dsp:nvSpPr>
        <dsp:cNvPr id="0" name=""/>
        <dsp:cNvSpPr/>
      </dsp:nvSpPr>
      <dsp:spPr>
        <a:xfrm>
          <a:off x="0" y="1960626"/>
          <a:ext cx="8686800" cy="147574"/>
        </a:xfrm>
        <a:prstGeom prst="rect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7061C-7C8E-469C-9F63-EB59F66B685D}">
      <dsp:nvSpPr>
        <dsp:cNvPr id="0" name=""/>
        <dsp:cNvSpPr/>
      </dsp:nvSpPr>
      <dsp:spPr>
        <a:xfrm>
          <a:off x="0" y="0"/>
          <a:ext cx="4969565" cy="5257800"/>
        </a:xfrm>
        <a:prstGeom prst="triangl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D7D26-A34A-41E3-919B-9A78E81B52D1}">
      <dsp:nvSpPr>
        <dsp:cNvPr id="0" name=""/>
        <dsp:cNvSpPr/>
      </dsp:nvSpPr>
      <dsp:spPr>
        <a:xfrm>
          <a:off x="2484782" y="528604"/>
          <a:ext cx="3230217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Результаты матриц совместимости по шкале от </a:t>
          </a:r>
          <a:endParaRPr lang="en-US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1-10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Уровни совместимости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45539" y="589361"/>
        <a:ext cx="3108703" cy="1123105"/>
      </dsp:txXfrm>
    </dsp:sp>
    <dsp:sp modelId="{3F5D07FD-FE97-4844-A9A2-1A71599A6A47}">
      <dsp:nvSpPr>
        <dsp:cNvPr id="0" name=""/>
        <dsp:cNvSpPr/>
      </dsp:nvSpPr>
      <dsp:spPr>
        <a:xfrm>
          <a:off x="2484782" y="1928801"/>
          <a:ext cx="3230217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Матрицы совместимости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45539" y="1989558"/>
        <a:ext cx="3108703" cy="1123105"/>
      </dsp:txXfrm>
    </dsp:sp>
    <dsp:sp modelId="{76D0FE2A-05D9-4F6F-8A13-EB699E03A613}">
      <dsp:nvSpPr>
        <dsp:cNvPr id="0" name=""/>
        <dsp:cNvSpPr/>
      </dsp:nvSpPr>
      <dsp:spPr>
        <a:xfrm>
          <a:off x="2484782" y="3328998"/>
          <a:ext cx="3230217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Психологическое тестирование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45539" y="3389755"/>
        <a:ext cx="3108703" cy="1123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11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B52939-1DC8-4A7E-A56B-6648D3BFDB53}" type="datetimeFigureOut">
              <a:rPr lang="ru-RU"/>
              <a:pPr>
                <a:defRPr/>
              </a:pPr>
              <a:t>20.05.2014</a:t>
            </a:fld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11" y="9428584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D4208D0-B2C7-4649-A752-4C6A8C4AB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633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4011" y="0"/>
            <a:ext cx="2887186" cy="49633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F5DE38-36BE-4F1E-AC88-35D1EDA57055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0690" tIns="45345" rIns="90690" bIns="4534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F41938-01F0-4E9D-9B9F-5076F4452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5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052513"/>
            <a:ext cx="6119812" cy="1470025"/>
          </a:xfrm>
        </p:spPr>
        <p:txBody>
          <a:bodyPr tIns="45720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420938"/>
            <a:ext cx="44640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79388" y="41497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04F8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FFB8-48A3-454B-B37E-242806DBD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7488"/>
            <a:ext cx="2057400" cy="6091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7488"/>
            <a:ext cx="6019800" cy="6091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670B-9D7E-4D43-88CE-DE06B2AB9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3860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56025"/>
            <a:ext cx="40386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5B2B-93E4-40A8-B77D-C22F1E39A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17488"/>
            <a:ext cx="8229600" cy="609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1C60-EDF6-4AE4-BF3B-62EB25103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A4D2-61F9-4B5F-A921-559F6EAEF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972F1-74EC-4B44-B41C-7D70D46A6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CF0A-1341-40F0-A2A0-76CBBA6EB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44C2-6257-44B4-984C-B70884BA0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69A9-B596-41D4-AB6A-2634388B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05EF-16DA-43EA-8F4B-7A02F66A9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EA7A-65E2-4B8E-9750-4FE1C422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137D-098A-46BE-9A7F-5556E77F7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323D-C197-4D6F-BE55-D145AAAE7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0095-8F97-4A65-A66D-59E405AB1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7488"/>
            <a:ext cx="2057400" cy="6091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7488"/>
            <a:ext cx="6019800" cy="6091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38E00-C74E-46DC-841E-B8223E48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3860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6025"/>
            <a:ext cx="40386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3B23-F67A-4A80-910D-E9FA10833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403860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03860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56025"/>
            <a:ext cx="40386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56025"/>
            <a:ext cx="40386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E4834-EAB6-4131-8218-362AB71E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2CC1-D263-40AA-91F7-CD9C50FE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B2EF-9F8E-4825-ADB1-0AD4B405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59384-6F78-47BE-9D3B-B9577F19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94B3-2F92-48DF-A64E-838D971CD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1A2E-1915-43C9-AAFC-82F76948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17488"/>
            <a:ext cx="8229600" cy="609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CC92-60ED-4864-8EC1-2059C006C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052513"/>
            <a:ext cx="6119812" cy="1470025"/>
          </a:xfrm>
        </p:spPr>
        <p:txBody>
          <a:bodyPr tIns="45720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420938"/>
            <a:ext cx="446405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79388" y="41497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204F88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5A22-79C6-4B8A-B2BF-1758AC93B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6E5A-2486-4B48-AD3D-0F9F379DD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66E4-C05C-4749-BDA8-7E09688C2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2E91A-E478-4B7B-8FA2-D810E237F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C5C2-FDF2-49E8-A62B-88C4D8AEF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FA4D-2B26-452E-B9A3-9F6AC68BC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F643-60D6-49EF-9B1B-DC1457E6A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BC59-B244-49CB-AA3A-178F937E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E145-7D87-4DE8-840F-519C65F92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602D-3374-469C-9BBB-33E40848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7488"/>
            <a:ext cx="2057400" cy="6091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7488"/>
            <a:ext cx="6019800" cy="6091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0EEC-1821-4993-B992-404DA3D2F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B9B2-C6F4-4215-A22E-E79EA34F1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CE83-6FF9-479F-83AE-A8BC3E631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538" y="217488"/>
            <a:ext cx="6418262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20B2F-2C1C-4B62-BA5A-FFD949AC7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1FC5-2227-4A95-8CB5-7E46FA7AB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C619-7040-4127-98CE-6E3D32A1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CB1AD-CEE2-44EB-9A30-CFCB24DB9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293D-18D0-41D6-B8C5-5A98F2EE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5757-7AB6-4658-9786-EFA9CD499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17488"/>
            <a:ext cx="64182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24625"/>
            <a:ext cx="298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204F8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E9CE1F-D84F-4B1F-B6B8-4DFB53634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  <p:sldLayoutId id="2147484580" r:id="rId12"/>
    <p:sldLayoutId id="2147484581" r:id="rId13"/>
  </p:sldLayoutIdLst>
  <p:transition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Font typeface="Wingdings" pitchFamily="2" charset="2"/>
        <a:buChar char="§"/>
        <a:defRPr sz="1600" b="1">
          <a:solidFill>
            <a:srgbClr val="204F88"/>
          </a:solidFill>
          <a:latin typeface="+mn-lt"/>
          <a:ea typeface="+mn-ea"/>
          <a:cs typeface="+mn-cs"/>
        </a:defRPr>
      </a:lvl1pPr>
      <a:lvl2pPr marL="539750" indent="-180975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Char char="•"/>
        <a:defRPr sz="1400">
          <a:solidFill>
            <a:srgbClr val="204F88"/>
          </a:solidFill>
          <a:latin typeface="+mn-lt"/>
        </a:defRPr>
      </a:lvl2pPr>
      <a:lvl3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Font typeface="Arial" charset="0"/>
        <a:buChar char="–"/>
        <a:defRPr sz="1200">
          <a:solidFill>
            <a:srgbClr val="204F88"/>
          </a:solidFill>
          <a:latin typeface="+mn-lt"/>
        </a:defRPr>
      </a:lvl3pPr>
      <a:lvl4pPr marL="1252538" indent="-174625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Font typeface="Wingdings" pitchFamily="2" charset="2"/>
        <a:buChar char="w"/>
        <a:defRPr sz="1000">
          <a:solidFill>
            <a:srgbClr val="204F88"/>
          </a:solidFill>
          <a:latin typeface="+mn-lt"/>
        </a:defRPr>
      </a:lvl4pPr>
      <a:lvl5pPr marL="1612900" indent="-180975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5pPr>
      <a:lvl6pPr marL="2070100" indent="-180975" algn="l" rtl="0" fontAlgn="base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6pPr>
      <a:lvl7pPr marL="2527300" indent="-180975" algn="l" rtl="0" fontAlgn="base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7pPr>
      <a:lvl8pPr marL="2984500" indent="-180975" algn="l" rtl="0" fontAlgn="base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8pPr>
      <a:lvl9pPr marL="3441700" indent="-180975" algn="l" rtl="0" fontAlgn="base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17488"/>
            <a:ext cx="64182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298450" cy="476250"/>
          </a:xfrm>
          <a:prstGeom prst="rect">
            <a:avLst/>
          </a:prstGeom>
          <a:solidFill>
            <a:srgbClr val="2F2C7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985F81F-4806-4240-BB0D-65BE991A5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  <p:sldLayoutId id="2147484594" r:id="rId13"/>
    <p:sldLayoutId id="2147484595" r:id="rId14"/>
    <p:sldLayoutId id="2147484596" r:id="rId15"/>
    <p:sldLayoutId id="2147484597" r:id="rId16"/>
    <p:sldLayoutId id="2147484598" r:id="rId17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F2C7B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2F2C7B"/>
        </a:buClr>
        <a:buFont typeface="Wingdings" pitchFamily="2" charset="2"/>
        <a:buChar char="§"/>
        <a:defRPr sz="1600" b="1">
          <a:solidFill>
            <a:srgbClr val="2F2C7B"/>
          </a:solidFill>
          <a:latin typeface="+mn-lt"/>
          <a:ea typeface="+mn-ea"/>
          <a:cs typeface="+mn-cs"/>
        </a:defRPr>
      </a:lvl1pPr>
      <a:lvl2pPr marL="539750" indent="-180975" algn="l" rtl="0" eaLnBrk="0" fontAlgn="base" hangingPunct="0">
        <a:spcBef>
          <a:spcPct val="20000"/>
        </a:spcBef>
        <a:spcAft>
          <a:spcPct val="0"/>
        </a:spcAft>
        <a:buClr>
          <a:srgbClr val="2F2C7B"/>
        </a:buClr>
        <a:buChar char="•"/>
        <a:defRPr sz="1400">
          <a:solidFill>
            <a:srgbClr val="2F2C7B"/>
          </a:solidFill>
          <a:latin typeface="+mn-lt"/>
        </a:defRPr>
      </a:lvl2pPr>
      <a:lvl3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2F2C7B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3pPr>
      <a:lvl4pPr marL="1252538" indent="-174625" algn="l" rtl="0" eaLnBrk="0" fontAlgn="base" hangingPunct="0">
        <a:spcBef>
          <a:spcPct val="20000"/>
        </a:spcBef>
        <a:spcAft>
          <a:spcPct val="0"/>
        </a:spcAft>
        <a:buClr>
          <a:srgbClr val="2F2C7B"/>
        </a:buClr>
        <a:buFont typeface="Wingdings" pitchFamily="2" charset="2"/>
        <a:buChar char="w"/>
        <a:defRPr sz="1000">
          <a:solidFill>
            <a:schemeClr val="tx1"/>
          </a:solidFill>
          <a:latin typeface="+mn-lt"/>
        </a:defRPr>
      </a:lvl4pPr>
      <a:lvl5pPr marL="1612900" indent="-180975" algn="l" rtl="0" eaLnBrk="0" fontAlgn="base" hangingPunct="0">
        <a:spcBef>
          <a:spcPct val="20000"/>
        </a:spcBef>
        <a:spcAft>
          <a:spcPct val="0"/>
        </a:spcAft>
        <a:buClr>
          <a:srgbClr val="2F2C7B"/>
        </a:buClr>
        <a:buChar char="o"/>
        <a:defRPr sz="900">
          <a:solidFill>
            <a:schemeClr val="tx1"/>
          </a:solidFill>
          <a:latin typeface="+mn-lt"/>
        </a:defRPr>
      </a:lvl5pPr>
      <a:lvl6pPr marL="2070100" indent="-180975" algn="l" rtl="0" eaLnBrk="1" fontAlgn="base" hangingPunct="1">
        <a:spcBef>
          <a:spcPct val="20000"/>
        </a:spcBef>
        <a:spcAft>
          <a:spcPct val="0"/>
        </a:spcAft>
        <a:buClr>
          <a:srgbClr val="2F2C7B"/>
        </a:buClr>
        <a:buChar char="o"/>
        <a:defRPr sz="900">
          <a:solidFill>
            <a:schemeClr val="tx1"/>
          </a:solidFill>
          <a:latin typeface="+mn-lt"/>
        </a:defRPr>
      </a:lvl6pPr>
      <a:lvl7pPr marL="2527300" indent="-180975" algn="l" rtl="0" eaLnBrk="1" fontAlgn="base" hangingPunct="1">
        <a:spcBef>
          <a:spcPct val="20000"/>
        </a:spcBef>
        <a:spcAft>
          <a:spcPct val="0"/>
        </a:spcAft>
        <a:buClr>
          <a:srgbClr val="2F2C7B"/>
        </a:buClr>
        <a:buChar char="o"/>
        <a:defRPr sz="900">
          <a:solidFill>
            <a:schemeClr val="tx1"/>
          </a:solidFill>
          <a:latin typeface="+mn-lt"/>
        </a:defRPr>
      </a:lvl7pPr>
      <a:lvl8pPr marL="2984500" indent="-180975" algn="l" rtl="0" eaLnBrk="1" fontAlgn="base" hangingPunct="1">
        <a:spcBef>
          <a:spcPct val="20000"/>
        </a:spcBef>
        <a:spcAft>
          <a:spcPct val="0"/>
        </a:spcAft>
        <a:buClr>
          <a:srgbClr val="2F2C7B"/>
        </a:buClr>
        <a:buChar char="o"/>
        <a:defRPr sz="900">
          <a:solidFill>
            <a:schemeClr val="tx1"/>
          </a:solidFill>
          <a:latin typeface="+mn-lt"/>
        </a:defRPr>
      </a:lvl8pPr>
      <a:lvl9pPr marL="3441700" indent="-180975" algn="l" rtl="0" eaLnBrk="1" fontAlgn="base" hangingPunct="1">
        <a:spcBef>
          <a:spcPct val="20000"/>
        </a:spcBef>
        <a:spcAft>
          <a:spcPct val="0"/>
        </a:spcAft>
        <a:buClr>
          <a:srgbClr val="2F2C7B"/>
        </a:buClr>
        <a:buChar char="o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17488"/>
            <a:ext cx="64182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24625"/>
            <a:ext cx="298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8000" rIns="18000" bIns="180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204F88"/>
                </a:solidFill>
                <a:latin typeface="+mn-lt"/>
              </a:defRPr>
            </a:lvl1pPr>
          </a:lstStyle>
          <a:p>
            <a:pPr>
              <a:defRPr/>
            </a:pPr>
            <a:fld id="{29E75732-CC7A-4556-B442-DEBE085DD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  <p:sldLayoutId id="2147484609" r:id="rId12"/>
    <p:sldLayoutId id="2147484610" r:id="rId13"/>
    <p:sldLayoutId id="2147484611" r:id="rId14"/>
  </p:sldLayoutIdLst>
  <p:transition>
    <p:wip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04F88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Font typeface="Wingdings" pitchFamily="2" charset="2"/>
        <a:buChar char="§"/>
        <a:defRPr sz="1600" b="1">
          <a:solidFill>
            <a:srgbClr val="204F88"/>
          </a:solidFill>
          <a:latin typeface="+mn-lt"/>
          <a:ea typeface="+mn-ea"/>
          <a:cs typeface="+mn-cs"/>
        </a:defRPr>
      </a:lvl1pPr>
      <a:lvl2pPr marL="539750" indent="-180975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Char char="•"/>
        <a:defRPr sz="1400">
          <a:solidFill>
            <a:srgbClr val="204F88"/>
          </a:solidFill>
          <a:latin typeface="+mn-lt"/>
        </a:defRPr>
      </a:lvl2pPr>
      <a:lvl3pPr marL="898525" indent="-179388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Font typeface="Arial" charset="0"/>
        <a:buChar char="–"/>
        <a:defRPr sz="1200">
          <a:solidFill>
            <a:srgbClr val="204F88"/>
          </a:solidFill>
          <a:latin typeface="+mn-lt"/>
        </a:defRPr>
      </a:lvl3pPr>
      <a:lvl4pPr marL="1252538" indent="-174625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Font typeface="Wingdings" pitchFamily="2" charset="2"/>
        <a:buChar char="w"/>
        <a:defRPr sz="1000">
          <a:solidFill>
            <a:srgbClr val="204F88"/>
          </a:solidFill>
          <a:latin typeface="+mn-lt"/>
        </a:defRPr>
      </a:lvl4pPr>
      <a:lvl5pPr marL="1612900" indent="-180975" algn="l" rtl="0" eaLnBrk="0" fontAlgn="base" hangingPunct="0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5pPr>
      <a:lvl6pPr marL="2070100" indent="-180975" algn="l" rtl="0" eaLnBrk="1" fontAlgn="base" hangingPunct="1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6pPr>
      <a:lvl7pPr marL="2527300" indent="-180975" algn="l" rtl="0" eaLnBrk="1" fontAlgn="base" hangingPunct="1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7pPr>
      <a:lvl8pPr marL="2984500" indent="-180975" algn="l" rtl="0" eaLnBrk="1" fontAlgn="base" hangingPunct="1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8pPr>
      <a:lvl9pPr marL="3441700" indent="-180975" algn="l" rtl="0" eaLnBrk="1" fontAlgn="base" hangingPunct="1">
        <a:spcBef>
          <a:spcPct val="20000"/>
        </a:spcBef>
        <a:spcAft>
          <a:spcPct val="0"/>
        </a:spcAft>
        <a:buClr>
          <a:srgbClr val="204F88"/>
        </a:buClr>
        <a:buChar char="o"/>
        <a:defRPr sz="900">
          <a:solidFill>
            <a:srgbClr val="204F8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png"/><Relationship Id="rId4" Type="http://schemas.openxmlformats.org/officeDocument/2006/relationships/hyperlink" Target="http://omsmena.com/wp-content/uploads/2009/04/oms-faq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3505200" cy="1371600"/>
          </a:xfrm>
        </p:spPr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Элеонора Сурина 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Ведущий эксперт по безопасности полетов и человеческому фактору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Инструктор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CRM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кандидат технических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наук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81000" y="8382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68313" algn="ctr" eaLnBrk="0" hangingPunct="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Психологическая подготовка и работа в области человеческого фактора как важнейший элемент создания системы безопасности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полетов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4008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Санкт-Петербург 2014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471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(на примере Группы компаний «Волга-Днепр»)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http://thebigrocks.com/wp-content/uploads/2010/12/he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0"/>
            <a:ext cx="1348740" cy="1219200"/>
          </a:xfrm>
          <a:prstGeom prst="rect">
            <a:avLst/>
          </a:prstGeom>
          <a:noFill/>
        </p:spPr>
      </p:pic>
      <p:pic>
        <p:nvPicPr>
          <p:cNvPr id="59396" name="Picture 4" descr="http://blogs.msdn.com/blogfiles/willy-peter_schaub/windowslivewriter/vstsrangerprojectsbranchingguidanceii_8294/clipart_of_15186_sm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040" y="4857750"/>
            <a:ext cx="1381760" cy="1381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7488"/>
            <a:ext cx="7162800" cy="773112"/>
          </a:xfrm>
        </p:spPr>
        <p:txBody>
          <a:bodyPr/>
          <a:lstStyle/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«Внеобвинительная культура»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018" y="1905000"/>
            <a:ext cx="5410200" cy="4038600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Проведение политики освобождения от взысканий за допущенную ошибку;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Осуществление  мероприятий в целях устранения условий, способствующих возникновению ошибок;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 Сбор данных, иллюстрирующих характер и виды возникновения ошибок;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Обучение летных экипажей методам недопущения ошибок и стратегии в области преодоления их последствий;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Обучение методам оценки угроз и ошибок, а также методам их более оперативного распознавания;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Обучение инструкторов и проверяющих методам преодоления ошибок и угроз;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</a:rPr>
              <a:t>Укрепление доверия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05A22-79C6-4B8A-B2BF-1758AC93B4D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1295400"/>
            <a:ext cx="5715000" cy="338554"/>
          </a:xfrm>
          <a:prstGeom prst="rect">
            <a:avLst/>
          </a:prstGeom>
          <a:ln w="2222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kern="0" dirty="0" smtClean="0">
                <a:solidFill>
                  <a:srgbClr val="204F88"/>
                </a:solidFill>
                <a:latin typeface="Arial"/>
                <a:ea typeface="+mj-ea"/>
                <a:cs typeface="+mj-cs"/>
              </a:rPr>
              <a:t>…как основа культуры безопасности</a:t>
            </a:r>
            <a:endParaRPr lang="ru-RU" sz="1600" i="1" dirty="0"/>
          </a:p>
        </p:txBody>
      </p:sp>
      <p:pic>
        <p:nvPicPr>
          <p:cNvPr id="59394" name="Picture 2" descr="http://omsmena.com/wp-content/uploads/2009/04/oms-faq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540" y="3276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42309" y="2057400"/>
            <a:ext cx="4010891" cy="3352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436" y="152400"/>
            <a:ext cx="5527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04F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Человеческий фактор: круг ЧФ</a:t>
            </a:r>
            <a:endParaRPr lang="en-US" sz="2200" b="1" dirty="0" smtClean="0">
              <a:solidFill>
                <a:srgbClr val="204F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04250" y="6524625"/>
            <a:ext cx="298450" cy="333375"/>
          </a:xfrm>
        </p:spPr>
        <p:txBody>
          <a:bodyPr/>
          <a:lstStyle/>
          <a:p>
            <a:pPr>
              <a:defRPr/>
            </a:pPr>
            <a:fld id="{775AE4BD-CC58-49A0-895B-04398D004B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94218" y="7620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ЧФ  для высшего руководства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59782" y="18288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Человеческий фактор в авиации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46410" y="3082636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84473" y="4371109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LOFT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71454" y="609599"/>
            <a:ext cx="175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Социологический аспект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71254" y="5493327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совместимость членов экипажей</a:t>
            </a:r>
            <a:endParaRPr lang="en-US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94018" y="5493327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Психологическое тестирование </a:t>
            </a:r>
            <a:endParaRPr lang="en-US" sz="1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(в том числе по работоспособности) 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43600" y="5411824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Human Factor test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2400" y="44196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 с помощью СОК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2400" y="32004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по ЧФ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2400" y="19812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психолога в расследованиях 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627909" y="755072"/>
            <a:ext cx="18288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«Описание опыта событий в области ЧФ»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Дуга 60"/>
          <p:cNvSpPr/>
          <p:nvPr/>
        </p:nvSpPr>
        <p:spPr>
          <a:xfrm rot="13865260">
            <a:off x="1997531" y="2172512"/>
            <a:ext cx="3733800" cy="3505200"/>
          </a:xfrm>
          <a:prstGeom prst="arc">
            <a:avLst/>
          </a:prstGeom>
          <a:ln w="22225">
            <a:solidFill>
              <a:srgbClr val="002060"/>
            </a:solidFill>
            <a:headEnd type="oval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4F88"/>
              </a:solidFill>
            </a:endParaRPr>
          </a:p>
        </p:txBody>
      </p:sp>
      <p:sp>
        <p:nvSpPr>
          <p:cNvPr id="62" name="Дуга 61"/>
          <p:cNvSpPr/>
          <p:nvPr/>
        </p:nvSpPr>
        <p:spPr>
          <a:xfrm rot="2798971">
            <a:off x="3354255" y="1930915"/>
            <a:ext cx="3688960" cy="3529570"/>
          </a:xfrm>
          <a:prstGeom prst="arc">
            <a:avLst/>
          </a:prstGeom>
          <a:ln w="22225">
            <a:solidFill>
              <a:srgbClr val="002060"/>
            </a:solidFill>
            <a:headEnd type="oval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04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470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429000"/>
            <a:ext cx="47244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AE4BD-CC58-49A0-895B-04398D004BB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7172" name="Рисунок 7" descr="2010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928688"/>
            <a:ext cx="8429625" cy="54721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173" name="Rectangle 15"/>
          <p:cNvSpPr>
            <a:spLocks noGrp="1" noChangeArrowheads="1"/>
          </p:cNvSpPr>
          <p:nvPr>
            <p:ph type="title"/>
          </p:nvPr>
        </p:nvSpPr>
        <p:spPr>
          <a:xfrm>
            <a:off x="1447800" y="106436"/>
            <a:ext cx="6418263" cy="655564"/>
          </a:xfr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Географическая сеть перелетов </a:t>
            </a:r>
            <a:b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 «Волга-Днепр»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381000" y="5029200"/>
            <a:ext cx="198120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An-124-100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– 76</a:t>
            </a:r>
          </a:p>
          <a:p>
            <a:pPr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Boeing -747/400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5105400"/>
            <a:ext cx="2108200" cy="1219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05400"/>
            <a:ext cx="2057400" cy="1219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Таблица 10" descr="107.jpg"/>
          <p:cNvPicPr>
            <a:picLocks noGrp="1" noChangeAspect="1"/>
          </p:cNvPicPr>
          <p:nvPr>
            <p:ph type="tbl" idx="1"/>
          </p:nvPr>
        </p:nvPicPr>
        <p:blipFill>
          <a:blip r:embed="rId5" cstate="print"/>
          <a:stretch>
            <a:fillRect/>
          </a:stretch>
        </p:blipFill>
        <p:spPr>
          <a:xfrm>
            <a:off x="4495800" y="5105400"/>
            <a:ext cx="2057400" cy="12192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42309" y="2057400"/>
            <a:ext cx="4010891" cy="3352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436" y="152400"/>
            <a:ext cx="5527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04F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Человеческий фактор: круг ЧФ</a:t>
            </a:r>
            <a:endParaRPr lang="en-US" sz="2200" b="1" dirty="0" smtClean="0">
              <a:solidFill>
                <a:srgbClr val="204F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604250" y="6524625"/>
            <a:ext cx="298450" cy="333375"/>
          </a:xfrm>
        </p:spPr>
        <p:txBody>
          <a:bodyPr/>
          <a:lstStyle/>
          <a:p>
            <a:pPr>
              <a:defRPr/>
            </a:pPr>
            <a:fld id="{775AE4BD-CC58-49A0-895B-04398D004BB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94218" y="7620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ЧФ  для высшего руководства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59782" y="18288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Человеческий фактор в авиации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46410" y="3082636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84473" y="4371109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LOFT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71454" y="609599"/>
            <a:ext cx="175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Социологический аспект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71254" y="5493327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совместимость членов экипажей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94018" y="5493327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Психологическое тестирование 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(в том числе по работоспособности)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43600" y="5411824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Human Factor test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2400" y="44196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 с помощью СОК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2400" y="32004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по ЧФ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2400" y="1981200"/>
            <a:ext cx="16002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психолога в расследованиях 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627909" y="755072"/>
            <a:ext cx="18288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«Описание опыта событий в области ЧФ»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Дуга 60"/>
          <p:cNvSpPr/>
          <p:nvPr/>
        </p:nvSpPr>
        <p:spPr>
          <a:xfrm rot="13865260">
            <a:off x="1997531" y="2172512"/>
            <a:ext cx="3733800" cy="3505200"/>
          </a:xfrm>
          <a:prstGeom prst="arc">
            <a:avLst/>
          </a:prstGeom>
          <a:ln w="22225">
            <a:solidFill>
              <a:srgbClr val="002060"/>
            </a:solidFill>
            <a:headEnd type="oval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2798971">
            <a:off x="3354255" y="1930915"/>
            <a:ext cx="3688960" cy="3529570"/>
          </a:xfrm>
          <a:prstGeom prst="arc">
            <a:avLst/>
          </a:prstGeom>
          <a:ln w="22225">
            <a:solidFill>
              <a:srgbClr val="002060"/>
            </a:solidFill>
            <a:headEnd type="oval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800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24708-2517-4455-8B2F-AD8EDC90D0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304800" y="68759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летного персонала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области человеческого фактора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76800"/>
            <a:ext cx="2032000" cy="1524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0386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92404811"/>
              </p:ext>
            </p:extLst>
          </p:nvPr>
        </p:nvGraphicFramePr>
        <p:xfrm>
          <a:off x="228600" y="1219200"/>
          <a:ext cx="6096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2" name="Picture 6" descr="http://www.resonansonline.com/admin/upload/images/4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276350"/>
            <a:ext cx="2057400" cy="15430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14" y="2971800"/>
            <a:ext cx="1920586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0B2F-2C1C-4B62-BA5A-FFD949AC7B7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4800" y="144959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летного персонала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области человеческого фактора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34839725"/>
              </p:ext>
            </p:extLst>
          </p:nvPr>
        </p:nvGraphicFramePr>
        <p:xfrm>
          <a:off x="228600" y="1397000"/>
          <a:ext cx="86868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1800" y="5020270"/>
            <a:ext cx="3048000" cy="923330"/>
          </a:xfrm>
          <a:prstGeom prst="rect">
            <a:avLst/>
          </a:prstGeom>
          <a:noFill/>
          <a:ln w="2222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Стандартизированный метод исследования личности (СМИЛ)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91000" y="3657600"/>
            <a:ext cx="685800" cy="12192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62" name="Picture 2" descr="http://pics.livejournal.com/nina_stanevich/pic/0000493d/s320x2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962400"/>
            <a:ext cx="2438400" cy="2438400"/>
          </a:xfrm>
          <a:prstGeom prst="rect">
            <a:avLst/>
          </a:prstGeom>
          <a:noFill/>
        </p:spPr>
      </p:pic>
      <p:pic>
        <p:nvPicPr>
          <p:cNvPr id="66564" name="Picture 4" descr="http://i-business.ru/ow_userfiles/plugins/base/2510-checkli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962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0B2F-2C1C-4B62-BA5A-FFD949AC7B7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7818" y="16764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Компьютерная методика «АМОД» («Адаптивная Модель Операторской Деятельности»), моделирующая процесс развития утомления в ходе выполнения виртуальной операторской деятельности и позволяющая измерять быстроту появления признаков выраженного утомления у исполнителя,  т.е. оценивающая степень его устойчивости к утомлению.</a:t>
            </a:r>
          </a:p>
        </p:txBody>
      </p:sp>
      <p:pic>
        <p:nvPicPr>
          <p:cNvPr id="7" name="Диаграмма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12931"/>
            <a:ext cx="491331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65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2D41E-A9A3-46A1-A33F-CC23671E80B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708380" y="304800"/>
            <a:ext cx="6292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Совместимость в летном экипаже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62000" y="2590800"/>
            <a:ext cx="3140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93090924"/>
              </p:ext>
            </p:extLst>
          </p:nvPr>
        </p:nvGraphicFramePr>
        <p:xfrm>
          <a:off x="152400" y="1143000"/>
          <a:ext cx="5715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tomsk.ru/userpic/news/2009/Dec/30/52363_pre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286000"/>
            <a:ext cx="27432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2362200" y="2362200"/>
            <a:ext cx="0" cy="2819400"/>
          </a:xfrm>
          <a:prstGeom prst="straightConnector1">
            <a:avLst/>
          </a:prstGeom>
          <a:ln w="22225">
            <a:solidFill>
              <a:schemeClr val="bg1"/>
            </a:solidFill>
            <a:headEnd type="oval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3860D-E9CE-4E8B-89FD-F8EEABE7D3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1267" name="Picture 5" descr="C:\Users\sony\Desktop\фото презентации\Борисовский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5867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1905000" y="449759"/>
            <a:ext cx="5846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 – анализ и самоанализ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контроля полетов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kyka.ru/uploads/posts/2007-12/1196712436_samolet_files_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2882271" cy="1981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2" name="Picture 4" descr="http://larivera.info/newssql0001/28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875589"/>
            <a:ext cx="2856509" cy="19344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0BFA4D-2B26-452E-B9A3-9F6AC68BC36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752600" y="304800"/>
            <a:ext cx="617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социально-психологических исследований климата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2866936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9544" y="1886898"/>
            <a:ext cx="48906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Методика (ЕРСИ) – Единое регулярное социологическое исследование. В основу взята модель </a:t>
            </a:r>
            <a:r>
              <a:rPr lang="en-US" sz="2400" dirty="0" smtClean="0"/>
              <a:t>SHELL</a:t>
            </a:r>
            <a:r>
              <a:rPr lang="ru-RU" sz="2400" dirty="0" smtClean="0"/>
              <a:t>. Опросник составлен таким образом, что каждый стык имеет свой блок вопросов и в итоге мы получаем в отчете видение картины по компании с точки зрения человеческого фактора. 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204F88"/>
      </a:dk1>
      <a:lt1>
        <a:srgbClr val="FFFFFF"/>
      </a:lt1>
      <a:dk2>
        <a:srgbClr val="204F88"/>
      </a:dk2>
      <a:lt2>
        <a:srgbClr val="B2B2B2"/>
      </a:lt2>
      <a:accent1>
        <a:srgbClr val="000000"/>
      </a:accent1>
      <a:accent2>
        <a:srgbClr val="FF9933"/>
      </a:accent2>
      <a:accent3>
        <a:srgbClr val="FFFFFF"/>
      </a:accent3>
      <a:accent4>
        <a:srgbClr val="1A4273"/>
      </a:accent4>
      <a:accent5>
        <a:srgbClr val="AAAAAA"/>
      </a:accent5>
      <a:accent6>
        <a:srgbClr val="E78A2D"/>
      </a:accent6>
      <a:hlink>
        <a:srgbClr val="FF9933"/>
      </a:hlink>
      <a:folHlink>
        <a:srgbClr val="FF99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204F88"/>
        </a:dk1>
        <a:lt1>
          <a:srgbClr val="FFFFFF"/>
        </a:lt1>
        <a:dk2>
          <a:srgbClr val="204F88"/>
        </a:dk2>
        <a:lt2>
          <a:srgbClr val="B2B2B2"/>
        </a:lt2>
        <a:accent1>
          <a:srgbClr val="000000"/>
        </a:accent1>
        <a:accent2>
          <a:srgbClr val="FF9933"/>
        </a:accent2>
        <a:accent3>
          <a:srgbClr val="FFFFFF"/>
        </a:accent3>
        <a:accent4>
          <a:srgbClr val="1A4273"/>
        </a:accent4>
        <a:accent5>
          <a:srgbClr val="AAAAAA"/>
        </a:accent5>
        <a:accent6>
          <a:srgbClr val="E78A2D"/>
        </a:accent6>
        <a:hlink>
          <a:srgbClr val="FF9933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lga-Dnepr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">
  <a:themeElements>
    <a:clrScheme name="Оформление по умолчанию 13">
      <a:dk1>
        <a:srgbClr val="204F88"/>
      </a:dk1>
      <a:lt1>
        <a:srgbClr val="FFFFFF"/>
      </a:lt1>
      <a:dk2>
        <a:srgbClr val="204F88"/>
      </a:dk2>
      <a:lt2>
        <a:srgbClr val="B2B2B2"/>
      </a:lt2>
      <a:accent1>
        <a:srgbClr val="000000"/>
      </a:accent1>
      <a:accent2>
        <a:srgbClr val="FF9933"/>
      </a:accent2>
      <a:accent3>
        <a:srgbClr val="FFFFFF"/>
      </a:accent3>
      <a:accent4>
        <a:srgbClr val="1A4273"/>
      </a:accent4>
      <a:accent5>
        <a:srgbClr val="AAAAAA"/>
      </a:accent5>
      <a:accent6>
        <a:srgbClr val="E78A2D"/>
      </a:accent6>
      <a:hlink>
        <a:srgbClr val="FF9933"/>
      </a:hlink>
      <a:folHlink>
        <a:srgbClr val="FF993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204F88"/>
        </a:dk1>
        <a:lt1>
          <a:srgbClr val="FFFFFF"/>
        </a:lt1>
        <a:dk2>
          <a:srgbClr val="204F88"/>
        </a:dk2>
        <a:lt2>
          <a:srgbClr val="B2B2B2"/>
        </a:lt2>
        <a:accent1>
          <a:srgbClr val="000000"/>
        </a:accent1>
        <a:accent2>
          <a:srgbClr val="FF9933"/>
        </a:accent2>
        <a:accent3>
          <a:srgbClr val="FFFFFF"/>
        </a:accent3>
        <a:accent4>
          <a:srgbClr val="1A4273"/>
        </a:accent4>
        <a:accent5>
          <a:srgbClr val="AAAAAA"/>
        </a:accent5>
        <a:accent6>
          <a:srgbClr val="E78A2D"/>
        </a:accent6>
        <a:hlink>
          <a:srgbClr val="FF9933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479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Оформление по умолчанию</vt:lpstr>
      <vt:lpstr>1_Volga-Dnepr</vt:lpstr>
      <vt:lpstr>Тема1</vt:lpstr>
      <vt:lpstr>Презентация PowerPoint</vt:lpstr>
      <vt:lpstr> Географическая сеть перелетов  компании «Волга-Днепр»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«Внеобвинительная культура»  компании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Положения об Управляющей компании</dc:title>
  <dc:creator>Marina;Yanina</dc:creator>
  <cp:lastModifiedBy>Eleonora Surina</cp:lastModifiedBy>
  <cp:revision>245</cp:revision>
  <cp:lastPrinted>2014-05-14T08:38:06Z</cp:lastPrinted>
  <dcterms:created xsi:type="dcterms:W3CDTF">2010-12-16T13:50:04Z</dcterms:created>
  <dcterms:modified xsi:type="dcterms:W3CDTF">2014-05-20T17:51:15Z</dcterms:modified>
</cp:coreProperties>
</file>